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6" r:id="rId11"/>
    <p:sldId id="267" r:id="rId12"/>
    <p:sldId id="265" r:id="rId13"/>
    <p:sldId id="268" r:id="rId14"/>
    <p:sldId id="269" r:id="rId15"/>
    <p:sldId id="295" r:id="rId16"/>
    <p:sldId id="270" r:id="rId17"/>
    <p:sldId id="271" r:id="rId18"/>
    <p:sldId id="272" r:id="rId19"/>
    <p:sldId id="274" r:id="rId20"/>
    <p:sldId id="273" r:id="rId21"/>
    <p:sldId id="275" r:id="rId22"/>
    <p:sldId id="276" r:id="rId23"/>
    <p:sldId id="278" r:id="rId24"/>
    <p:sldId id="279" r:id="rId25"/>
    <p:sldId id="281" r:id="rId26"/>
    <p:sldId id="280" r:id="rId27"/>
    <p:sldId id="289" r:id="rId28"/>
    <p:sldId id="288" r:id="rId29"/>
    <p:sldId id="284" r:id="rId30"/>
    <p:sldId id="286" r:id="rId31"/>
    <p:sldId id="290" r:id="rId32"/>
    <p:sldId id="291" r:id="rId33"/>
    <p:sldId id="292" r:id="rId34"/>
    <p:sldId id="293" r:id="rId35"/>
    <p:sldId id="29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  <a:effectLst>
            <a:softEdge rad="50800"/>
          </a:effectLst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IN" altLang="en-US"/>
              <a:t>LOGIN360 </a:t>
            </a:r>
            <a:endParaRPr lang="en-I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35125" y="3602355"/>
            <a:ext cx="9032875" cy="1655445"/>
          </a:xfrm>
        </p:spPr>
        <p:style>
          <a:lnRef idx="2">
            <a:schemeClr val="accent3"/>
          </a:lnRef>
          <a:fillRef idx="2">
            <a:schemeClr val="accent3"/>
          </a:fillRef>
          <a:effectRef idx="0">
            <a:srgbClr val="FFFFFF"/>
          </a:effectRef>
          <a:fontRef idx="minor">
            <a:schemeClr val="dk1"/>
          </a:fontRef>
        </p:style>
        <p:txBody>
          <a:bodyPr/>
          <a:p>
            <a:endParaRPr lang="en-US"/>
          </a:p>
          <a:p>
            <a:r>
              <a:rPr lang="en-IN" altLang="en-US"/>
              <a:t>MOHANPRASATH . S </a:t>
            </a:r>
            <a:endParaRPr lang="en-I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softEdge rad="50800"/>
          </a:effectLst>
        </p:spPr>
        <p:style>
          <a:lnRef idx="0">
            <a:srgbClr val="FFFFFF"/>
          </a:lnRef>
          <a:fillRef idx="1">
            <a:schemeClr val="accent6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IN" altLang="en-US"/>
              <a:t>..</a:t>
            </a:r>
            <a:endParaRPr lang="en-IN" altLang="en-US"/>
          </a:p>
        </p:txBody>
      </p:sp>
      <p:pic>
        <p:nvPicPr>
          <p:cNvPr id="4" name="Content Placeholder 3" descr="Screenshot (113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25195" y="1825625"/>
            <a:ext cx="103517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softEdge rad="50800"/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US" altLang="en-US"/>
              <a:t>Step 4: Configure AWS CLI</a:t>
            </a:r>
            <a:endParaRPr lang="en-US" altLang="en-US"/>
          </a:p>
        </p:txBody>
      </p:sp>
      <p:sp>
        <p:nvSpPr>
          <p:cNvPr id="7" name="Content Placeholder 6"/>
          <p:cNvSpPr/>
          <p:nvPr>
            <p:ph idx="1"/>
          </p:nvPr>
        </p:nvSpPr>
        <p:spPr/>
        <p:style>
          <a:lnRef idx="2">
            <a:prstClr val="black"/>
          </a:lnRef>
          <a:fillRef idx="2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US" altLang="en-US"/>
              <a:t>You will be prompted to enter: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Access Key</a:t>
            </a:r>
            <a:endParaRPr lang="en-US" altLang="en-US"/>
          </a:p>
          <a:p>
            <a:r>
              <a:rPr lang="en-US" altLang="en-US"/>
              <a:t>Secret Key</a:t>
            </a:r>
            <a:endParaRPr lang="en-US" altLang="en-US"/>
          </a:p>
          <a:p>
            <a:r>
              <a:rPr lang="en-US" altLang="en-US"/>
              <a:t>Default region (e.g., ap-south-1)</a:t>
            </a:r>
            <a:endParaRPr lang="en-US" altLang="en-US"/>
          </a:p>
          <a:p>
            <a:r>
              <a:rPr lang="en-US" altLang="en-US"/>
              <a:t>Output format (e.g., json)</a:t>
            </a:r>
            <a:endParaRPr lang="en-US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softEdge rad="50800"/>
          </a:effectLst>
        </p:spPr>
        <p:style>
          <a:lnRef idx="0">
            <a:srgbClr val="FFFFFF"/>
          </a:lnRef>
          <a:fillRef idx="1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IN" altLang="en-US"/>
              <a:t> CONFIGURE :</a:t>
            </a:r>
            <a:endParaRPr lang="en-IN" altLang="en-US"/>
          </a:p>
        </p:txBody>
      </p:sp>
      <p:pic>
        <p:nvPicPr>
          <p:cNvPr id="8" name="Content Placeholder 7" descr="Screenshot (116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25625"/>
            <a:ext cx="1060069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softEdge rad="50800"/>
          </a:effectLst>
        </p:spPr>
        <p:style>
          <a:lnRef idx="0">
            <a:srgbClr val="FFFFFF"/>
          </a:lnRef>
          <a:fillRef idx="1">
            <a:schemeClr val="accent3"/>
          </a:fillRef>
          <a:effectRef idx="0">
            <a:srgbClr val="FFFFFF"/>
          </a:effectRef>
          <a:fontRef idx="minor">
            <a:schemeClr val="dk1"/>
          </a:fontRef>
        </p:style>
        <p:txBody>
          <a:bodyPr/>
          <a:p>
            <a:r>
              <a:rPr lang="en-US" altLang="en-US"/>
              <a:t>Step 5: Create EKS Cluster</a:t>
            </a:r>
            <a:endParaRPr lang="en-US" altLang="en-US"/>
          </a:p>
        </p:txBody>
      </p:sp>
      <p:sp>
        <p:nvSpPr>
          <p:cNvPr id="7" name="Content Placeholder 6"/>
          <p:cNvSpPr/>
          <p:nvPr>
            <p:ph idx="1"/>
          </p:nvPr>
        </p:nvSpPr>
        <p:spPr>
          <a:effectLst>
            <a:softEdge rad="50800"/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>
            <a:normAutofit lnSpcReduction="10000"/>
          </a:bodyPr>
          <a:p>
            <a:r>
              <a:rPr lang="en-US" altLang="en-US"/>
              <a:t>eksctl Installation:</a:t>
            </a:r>
            <a:endParaRPr lang="en-US" altLang="en-US"/>
          </a:p>
          <a:p>
            <a:pPr marL="0" indent="0">
              <a:buNone/>
            </a:pPr>
            <a:r>
              <a:rPr lang="en-IN" altLang="en-US"/>
              <a:t>//</a:t>
            </a:r>
            <a:r>
              <a:rPr lang="en-US" altLang="en-US"/>
              <a:t> </a:t>
            </a:r>
            <a:r>
              <a:rPr lang="en-IN" altLang="en-US"/>
              <a:t>                               </a:t>
            </a:r>
            <a:r>
              <a:rPr lang="en-US" altLang="en-US"/>
              <a:t>curl --silent --location "https://github.com/weaveworks/eksctl/releases/latest/download/eksctl_$(uname -s)_amd64.tar.gz" | tar xz -C /tmp</a:t>
            </a:r>
            <a:endParaRPr lang="en-US" altLang="en-US"/>
          </a:p>
          <a:p>
            <a:r>
              <a:rPr lang="en-US" altLang="en-US"/>
              <a:t>sudo mv /tmp/eksctl /usr/local/bin</a:t>
            </a:r>
            <a:r>
              <a:rPr lang="en-IN" altLang="en-US"/>
              <a:t>   </a:t>
            </a:r>
            <a:endParaRPr lang="en-US" altLang="en-US"/>
          </a:p>
          <a:p>
            <a:r>
              <a:rPr lang="en-US" altLang="en-US"/>
              <a:t>eksctl version</a:t>
            </a:r>
            <a:r>
              <a:rPr lang="en-IN" altLang="en-US"/>
              <a:t> //</a:t>
            </a:r>
            <a:endParaRPr lang="en-IN" altLang="en-US"/>
          </a:p>
          <a:p>
            <a:pPr marL="0" indent="0">
              <a:buNone/>
            </a:pPr>
            <a:endParaRPr lang="en-US" altLang="en-US"/>
          </a:p>
          <a:p>
            <a:r>
              <a:rPr lang="en-IN" altLang="en-US"/>
              <a:t>CONFIGURATION : </a:t>
            </a:r>
            <a:endParaRPr lang="en-US" altLang="en-US"/>
          </a:p>
          <a:p>
            <a:r>
              <a:rPr lang="en-US" altLang="en-US"/>
              <a:t>eksctl create cluster --name=EKS-1 --region=ap-south-1 --zones=ap-south-1a,ap-south-1b --without-nodegroup</a:t>
            </a:r>
            <a:endParaRPr lang="en-US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1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p>
            <a:r>
              <a:rPr lang="en-IN" altLang="en-US"/>
              <a:t>Create a eks : } </a:t>
            </a:r>
            <a:endParaRPr lang="en-IN" altLang="en-US"/>
          </a:p>
        </p:txBody>
      </p:sp>
      <p:pic>
        <p:nvPicPr>
          <p:cNvPr id="4" name="Content Placeholder 3" descr="Screenshot (151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6940" y="2008505"/>
            <a:ext cx="1043749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softEdge rad="50800"/>
          </a:effectLst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>
            <a:normAutofit fontScale="90000"/>
          </a:bodyPr>
          <a:p>
            <a:r>
              <a:rPr lang="en-IN" altLang="en-US"/>
              <a:t># </a:t>
            </a:r>
            <a:r>
              <a:rPr lang="en-US" altLang="en-US"/>
              <a:t>Associate OIDC Provider (required for IAM </a:t>
            </a:r>
            <a:r>
              <a:rPr lang="en-IN" altLang="en-US"/>
              <a:t>    </a:t>
            </a:r>
            <a:r>
              <a:rPr lang="en-US" altLang="en-US"/>
              <a:t>roles):</a:t>
            </a:r>
            <a:endParaRPr lang="en-US" altLang="en-US"/>
          </a:p>
        </p:txBody>
      </p:sp>
      <p:pic>
        <p:nvPicPr>
          <p:cNvPr id="20" name="Content Placeholder 19" descr="Screenshot (118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835" y="1825625"/>
            <a:ext cx="1035812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softEdge rad="50800"/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US" altLang="en-US"/>
              <a:t> Create Node Group:</a:t>
            </a:r>
            <a:r>
              <a:rPr lang="en-IN" altLang="en-US"/>
              <a:t> )</a:t>
            </a:r>
            <a:endParaRPr lang="en-IN" altLang="en-US"/>
          </a:p>
        </p:txBody>
      </p:sp>
      <p:pic>
        <p:nvPicPr>
          <p:cNvPr id="4" name="Content Placeholder 3" descr="Screenshot (119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99820" y="1825625"/>
            <a:ext cx="1048385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softEdge rad="50800"/>
          </a:effectLst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US" altLang="en-US"/>
              <a:t>Step 6: Install Jenkins on EC2 Instance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>
            <a:softEdge rad="50800"/>
          </a:effectLst>
        </p:spPr>
        <p:style>
          <a:lnRef idx="0">
            <a:srgbClr val="FFFFFF"/>
          </a:lnRef>
          <a:fillRef idx="1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US" altLang="en-US"/>
              <a:t>Install Java:</a:t>
            </a:r>
            <a:endParaRPr lang="en-US" altLang="en-US"/>
          </a:p>
          <a:p>
            <a:r>
              <a:rPr lang="en-IN" altLang="en-US"/>
              <a:t>                     </a:t>
            </a:r>
            <a:r>
              <a:rPr lang="en-US" altLang="en-US"/>
              <a:t>sudo apt install openjdk-17-jre-headless</a:t>
            </a:r>
            <a:endParaRPr lang="en-US" altLang="en-US"/>
          </a:p>
          <a:p>
            <a:r>
              <a:rPr lang="en-US" altLang="en-US" sz="2000"/>
              <a:t>sudo wget -O /usr/share/keyrings/jenkins-keyring.asc https://pkg.jenkins.io/debian-stable/jenkins.io-2023.key</a:t>
            </a:r>
            <a:endParaRPr lang="en-US" altLang="en-US" sz="2000"/>
          </a:p>
          <a:p>
            <a:r>
              <a:rPr lang="en-US" altLang="en-US" sz="2000"/>
              <a:t>echo "deb [signed-by=/usr/share/keyrings/jenkins-keyring.asc] https://pkg.jenkins.io/debian-stable binary/" | sudo tee /etc/apt/sources.list.d/jenkins.list &gt; /dev/null</a:t>
            </a:r>
            <a:endParaRPr lang="en-US" altLang="en-US" sz="2000"/>
          </a:p>
          <a:p>
            <a:r>
              <a:rPr lang="en-US" altLang="en-US" sz="2000"/>
              <a:t>sudo apt-get update</a:t>
            </a:r>
            <a:endParaRPr lang="en-US" altLang="en-US" sz="2000"/>
          </a:p>
          <a:p>
            <a:r>
              <a:rPr lang="en-US" altLang="en-US" sz="2000"/>
              <a:t>sudo apt-get install jenkins</a:t>
            </a:r>
            <a:endParaRPr lang="en-US" altLang="en-US" sz="2000"/>
          </a:p>
          <a:p>
            <a:endParaRPr lang="en-US" altLang="en-US"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IN" altLang="en-US"/>
              <a:t> JENKINS DASHBOARD : </a:t>
            </a:r>
            <a:endParaRPr lang="en-IN" altLang="en-US"/>
          </a:p>
        </p:txBody>
      </p:sp>
      <p:pic>
        <p:nvPicPr>
          <p:cNvPr id="4" name="Content Placeholder 3" descr="Screenshot (122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6145" y="1825625"/>
            <a:ext cx="1053211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3"/>
          </a:lnRef>
          <a:fillRef idx="2">
            <a:schemeClr val="accent3"/>
          </a:fillRef>
          <a:effectRef idx="0">
            <a:srgbClr val="FFFFFF"/>
          </a:effectRef>
          <a:fontRef idx="minor">
            <a:schemeClr val="dk1"/>
          </a:fontRef>
        </p:style>
        <p:txBody>
          <a:bodyPr/>
          <a:p>
            <a:r>
              <a:rPr lang="en-IN" altLang="en-US"/>
              <a:t> TOOLS :</a:t>
            </a:r>
            <a:endParaRPr lang="en-I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>
            <a:softEdge rad="50800"/>
          </a:effectLst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US" altLang="en-US"/>
              <a:t> Install Plugins: Install the following Jenkins plugins: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Docker</a:t>
            </a:r>
            <a:endParaRPr lang="en-US" altLang="en-US"/>
          </a:p>
          <a:p>
            <a:r>
              <a:rPr lang="en-US" altLang="en-US"/>
              <a:t>Docker Pipeline</a:t>
            </a:r>
            <a:endParaRPr lang="en-US" altLang="en-US"/>
          </a:p>
          <a:p>
            <a:r>
              <a:rPr lang="en-US" altLang="en-US"/>
              <a:t>Kubernetes</a:t>
            </a:r>
            <a:endParaRPr lang="en-US" altLang="en-US"/>
          </a:p>
          <a:p>
            <a:r>
              <a:rPr lang="en-US" altLang="en-US"/>
              <a:t>Kubernetes CLI</a:t>
            </a:r>
            <a:endParaRPr lang="en-US" altLang="en-US"/>
          </a:p>
          <a:p>
            <a:r>
              <a:rPr lang="en-IN" altLang="en-US"/>
              <a:t>Scan by webhook trigger</a:t>
            </a:r>
            <a:endParaRPr lang="en-I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softEdge rad="50800"/>
          </a:effectLst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IN" altLang="en-US"/>
              <a:t>  PROJECT  : )</a:t>
            </a:r>
            <a:endParaRPr lang="en-I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accent3"/>
          </a:lnRef>
          <a:fillRef idx="2">
            <a:schemeClr val="accent3"/>
          </a:fillRef>
          <a:effectRef idx="0">
            <a:srgbClr val="FFFFFF"/>
          </a:effectRef>
          <a:fontRef idx="minor">
            <a:schemeClr val="dk1"/>
          </a:fontRef>
        </p:style>
        <p:txBody>
          <a:bodyPr/>
          <a:p>
            <a:pPr marL="0" indent="0">
              <a:buNone/>
            </a:pPr>
            <a:endParaRPr lang="en-IN" altLang="en-US"/>
          </a:p>
          <a:p>
            <a:pPr marL="0" indent="0">
              <a:buNone/>
            </a:pPr>
            <a:r>
              <a:rPr lang="en-IN" altLang="en-US" sz="4000"/>
              <a:t>TOPIC</a:t>
            </a:r>
            <a:r>
              <a:rPr lang="en-IN" altLang="en-US"/>
              <a:t> : )</a:t>
            </a:r>
            <a:endParaRPr lang="en-IN" altLang="en-US"/>
          </a:p>
          <a:p>
            <a:pPr marL="0" indent="0">
              <a:buNone/>
            </a:pPr>
            <a:r>
              <a:rPr lang="en-IN" altLang="en-US"/>
              <a:t>                  </a:t>
            </a:r>
            <a:r>
              <a:rPr lang="en-IN" altLang="en-US" sz="4000"/>
              <a:t> </a:t>
            </a:r>
            <a:endParaRPr lang="en-IN" altLang="en-US" sz="4000"/>
          </a:p>
          <a:p>
            <a:pPr marL="0" indent="0">
              <a:buNone/>
            </a:pPr>
            <a:r>
              <a:rPr lang="en-IN" altLang="en-US" sz="4000"/>
              <a:t>              </a:t>
            </a:r>
            <a:r>
              <a:rPr lang="en-US" altLang="en-US" sz="4000"/>
              <a:t>D</a:t>
            </a:r>
            <a:r>
              <a:rPr lang="en-IN" altLang="en-US" sz="4000"/>
              <a:t>EPLOYING </a:t>
            </a:r>
            <a:r>
              <a:rPr lang="en-US" altLang="en-US" sz="4000"/>
              <a:t> 10 M</a:t>
            </a:r>
            <a:r>
              <a:rPr lang="en-IN" altLang="en-US" sz="4000"/>
              <a:t>ICROSERVICES</a:t>
            </a:r>
            <a:r>
              <a:rPr lang="en-US" altLang="en-US" sz="4000"/>
              <a:t> U</a:t>
            </a:r>
            <a:r>
              <a:rPr lang="en-IN" altLang="en-US" sz="4000"/>
              <a:t>SING</a:t>
            </a:r>
            <a:endParaRPr lang="en-IN" altLang="en-US" sz="4000"/>
          </a:p>
          <a:p>
            <a:pPr marL="0" indent="0">
              <a:buNone/>
            </a:pPr>
            <a:r>
              <a:rPr lang="en-IN" altLang="en-US" sz="4000"/>
              <a:t>               CI/CD USING JENKINS AND AMAZON EKS</a:t>
            </a:r>
            <a:r>
              <a:rPr lang="en-US" altLang="en-US" sz="4000"/>
              <a:t> </a:t>
            </a:r>
            <a:endParaRPr lang="en-US" altLang="en-US" sz="4000"/>
          </a:p>
          <a:p>
            <a:pPr marL="0" indent="0">
              <a:buNone/>
            </a:pPr>
            <a:r>
              <a:rPr lang="en-US" altLang="en-US" sz="4000"/>
              <a:t> </a:t>
            </a:r>
            <a:r>
              <a:rPr lang="en-IN" altLang="en-US" sz="4000"/>
              <a:t>                  </a:t>
            </a:r>
            <a:endParaRPr lang="en-US" altLang="en-US" sz="4000"/>
          </a:p>
          <a:p>
            <a:pPr marL="0" indent="0">
              <a:buNone/>
            </a:pPr>
            <a:endParaRPr lang="en-IN" altLang="en-US" sz="4000"/>
          </a:p>
          <a:p>
            <a:pPr marL="0" indent="0">
              <a:buNone/>
            </a:pPr>
            <a:endParaRPr lang="en-IN" altLang="en-US"/>
          </a:p>
          <a:p>
            <a:pPr marL="0" indent="0">
              <a:buNone/>
            </a:pPr>
            <a:endParaRPr lang="en-I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softEdge rad="50800"/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IN" altLang="en-US"/>
              <a:t>  TOOLS :</a:t>
            </a:r>
            <a:endParaRPr lang="en-IN" altLang="en-US"/>
          </a:p>
        </p:txBody>
      </p:sp>
      <p:pic>
        <p:nvPicPr>
          <p:cNvPr id="4" name="Content Placeholder 3" descr="Screenshot (123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835" y="1825625"/>
            <a:ext cx="105143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softEdge rad="50800"/>
          </a:effectLst>
        </p:spPr>
        <p:style>
          <a:lnRef idx="0">
            <a:srgbClr val="FFFFFF"/>
          </a:lnRef>
          <a:fillRef idx="1">
            <a:schemeClr val="accent3"/>
          </a:fillRef>
          <a:effectRef idx="0">
            <a:srgbClr val="FFFFFF"/>
          </a:effectRef>
          <a:fontRef idx="minor">
            <a:schemeClr val="dk1"/>
          </a:fontRef>
        </p:style>
        <p:txBody>
          <a:bodyPr/>
          <a:p>
            <a:r>
              <a:rPr lang="en-IN" altLang="en-US"/>
              <a:t>  SUCCESFULL : )</a:t>
            </a:r>
            <a:endParaRPr lang="en-IN" altLang="en-US"/>
          </a:p>
        </p:txBody>
      </p:sp>
      <p:pic>
        <p:nvPicPr>
          <p:cNvPr id="4" name="Content Placeholder 3" descr="Screenshot (124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835" y="1825625"/>
            <a:ext cx="1051496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softEdge rad="50800"/>
          </a:effectLst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IN" altLang="en-US"/>
              <a:t>ADD CREDENTIALS :</a:t>
            </a:r>
            <a:endParaRPr lang="en-I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>
            <a:softEdge rad="50800"/>
          </a:effectLst>
        </p:spPr>
        <p:style>
          <a:lnRef idx="0">
            <a:srgbClr val="FFFFFF"/>
          </a:lnRef>
          <a:fillRef idx="1">
            <a:schemeClr val="accent3"/>
          </a:fillRef>
          <a:effectRef idx="0">
            <a:srgbClr val="FFFFFF"/>
          </a:effectRef>
          <a:fontRef idx="minor">
            <a:schemeClr val="dk1"/>
          </a:fontRef>
        </p:style>
        <p:txBody>
          <a:bodyPr/>
          <a:p>
            <a:endParaRPr lang="en-IN" altLang="en-US"/>
          </a:p>
          <a:p>
            <a:r>
              <a:rPr lang="en-IN" altLang="en-US"/>
              <a:t>GIT     ---- GIT-CRED</a:t>
            </a:r>
            <a:endParaRPr lang="en-IN" altLang="en-US"/>
          </a:p>
          <a:p>
            <a:endParaRPr lang="en-IN" altLang="en-US"/>
          </a:p>
          <a:p>
            <a:r>
              <a:rPr lang="en-IN" altLang="en-US"/>
              <a:t>DOCKER ---- DOCKER-CRED</a:t>
            </a:r>
            <a:endParaRPr lang="en-IN" altLang="en-US"/>
          </a:p>
          <a:p>
            <a:endParaRPr lang="en-IN" altLang="en-US"/>
          </a:p>
          <a:p>
            <a:r>
              <a:rPr lang="en-IN" altLang="en-US"/>
              <a:t>K8-TOKEN</a:t>
            </a:r>
            <a:endParaRPr lang="en-IN" altLang="en-US"/>
          </a:p>
          <a:p>
            <a:pPr marL="0" indent="0">
              <a:buNone/>
            </a:pPr>
            <a:endParaRPr lang="en-IN" altLang="en-US"/>
          </a:p>
          <a:p>
            <a:endParaRPr lang="en-I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IN" altLang="en-US"/>
              <a:t>: ) </a:t>
            </a:r>
            <a:endParaRPr lang="en-IN" altLang="en-US"/>
          </a:p>
        </p:txBody>
      </p:sp>
      <p:pic>
        <p:nvPicPr>
          <p:cNvPr id="4" name="Content Placeholder 3" descr="Screenshot (126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25625"/>
            <a:ext cx="105156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US" altLang="en-US"/>
              <a:t>Creat</a:t>
            </a:r>
            <a:r>
              <a:rPr lang="en-IN" altLang="en-US"/>
              <a:t>e </a:t>
            </a:r>
            <a:r>
              <a:rPr lang="en-US" altLang="en-US"/>
              <a:t>Account: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>
            <a:softEdge rad="50800"/>
          </a:effectLst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pPr marL="0" indent="0">
              <a:buNone/>
            </a:pPr>
            <a:r>
              <a:rPr lang="en-IN" altLang="en-US" sz="4000">
                <a:sym typeface="+mn-ea"/>
              </a:rPr>
              <a:t>1.</a:t>
            </a:r>
            <a:r>
              <a:rPr lang="en-US" altLang="en-US" sz="4000">
                <a:sym typeface="+mn-ea"/>
              </a:rPr>
              <a:t>Creating Service Account</a:t>
            </a:r>
            <a:r>
              <a:rPr lang="en-IN" altLang="en-US" sz="4000">
                <a:sym typeface="+mn-ea"/>
              </a:rPr>
              <a:t>:</a:t>
            </a:r>
            <a:endParaRPr lang="en-US" altLang="en-US" sz="4000">
              <a:sym typeface="+mn-ea"/>
            </a:endParaRPr>
          </a:p>
          <a:p>
            <a:pPr marL="0" indent="0">
              <a:buNone/>
            </a:pPr>
            <a:r>
              <a:rPr lang="en-IN" altLang="en-US" sz="4000"/>
              <a:t>2.</a:t>
            </a:r>
            <a:r>
              <a:rPr lang="en-US" altLang="en-US" sz="4000"/>
              <a:t>Create Role:</a:t>
            </a:r>
            <a:endParaRPr lang="en-US" altLang="en-US" sz="4000"/>
          </a:p>
          <a:p>
            <a:pPr marL="0" indent="0">
              <a:buNone/>
            </a:pPr>
            <a:r>
              <a:rPr lang="en-IN" altLang="en-US" sz="4000"/>
              <a:t>3.</a:t>
            </a:r>
            <a:r>
              <a:rPr lang="en-US" altLang="en-US" sz="4000"/>
              <a:t>Bind the role to service account:</a:t>
            </a:r>
            <a:endParaRPr lang="en-US" altLang="en-US" sz="4000"/>
          </a:p>
          <a:p>
            <a:pPr marL="0" indent="0">
              <a:buNone/>
            </a:pPr>
            <a:r>
              <a:rPr lang="en-IN" altLang="en-US" sz="4000"/>
              <a:t>4.create token file :</a:t>
            </a:r>
            <a:endParaRPr lang="en-IN" altLang="en-US" sz="4000"/>
          </a:p>
          <a:p>
            <a:pPr marL="0" indent="0">
              <a:buNone/>
            </a:pPr>
            <a:r>
              <a:rPr lang="en-IN" altLang="en-US" sz="4000"/>
              <a:t>5.deployement.file:</a:t>
            </a:r>
            <a:endParaRPr lang="en-IN" altLang="en-US" sz="4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2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IN" altLang="en-US"/>
              <a:t>..</a:t>
            </a:r>
            <a:endParaRPr lang="en-IN" altLang="en-US"/>
          </a:p>
        </p:txBody>
      </p:sp>
      <p:pic>
        <p:nvPicPr>
          <p:cNvPr id="4" name="Content Placeholder 3" descr="Screenshot (127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25625"/>
            <a:ext cx="1067752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IN" altLang="en-US"/>
              <a:t> Generate token : }</a:t>
            </a:r>
            <a:endParaRPr lang="en-IN" altLang="en-US"/>
          </a:p>
        </p:txBody>
      </p:sp>
      <p:pic>
        <p:nvPicPr>
          <p:cNvPr id="4" name="Content Placeholder 3" descr="Screenshot (147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27100" y="1825625"/>
            <a:ext cx="1060069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softEdge rad="50800"/>
          </a:effectLst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IN" altLang="en-US"/>
              <a:t> Add webhook on github : }</a:t>
            </a:r>
            <a:endParaRPr lang="en-IN" altLang="en-US"/>
          </a:p>
        </p:txBody>
      </p:sp>
      <p:pic>
        <p:nvPicPr>
          <p:cNvPr id="6" name="Content Placeholder 5" descr="Screenshot (144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7415" y="1825625"/>
            <a:ext cx="103759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>
            <a:normAutofit fontScale="90000"/>
          </a:bodyPr>
          <a:p>
            <a:r>
              <a:rPr lang="en-IN" altLang="en-US"/>
              <a:t> # Use jenkin dasnboard create multibranch pipeline  : )</a:t>
            </a:r>
            <a:endParaRPr lang="en-IN" altLang="en-US"/>
          </a:p>
        </p:txBody>
      </p:sp>
      <p:pic>
        <p:nvPicPr>
          <p:cNvPr id="4" name="Content Placeholder 3" descr="Screenshot (128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7565" y="1825625"/>
            <a:ext cx="1045654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softEdge rad="50800"/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IN" altLang="en-US"/>
              <a:t>    Add sources : }</a:t>
            </a:r>
            <a:endParaRPr lang="en-IN" altLang="en-US"/>
          </a:p>
        </p:txBody>
      </p:sp>
      <p:pic>
        <p:nvPicPr>
          <p:cNvPr id="4" name="Content Placeholder 3" descr="Screenshot (145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25625"/>
            <a:ext cx="1059815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softEdge rad="50800"/>
          </a:effectLst>
        </p:spPr>
        <p:style>
          <a:lnRef idx="0">
            <a:srgbClr val="FFFFFF"/>
          </a:lnRef>
          <a:fillRef idx="1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IN" altLang="en-US"/>
              <a:t>                   CONNECT INSTANCE </a:t>
            </a:r>
            <a:endParaRPr lang="en-I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US" altLang="en-US"/>
              <a:t>Step 1: </a:t>
            </a:r>
            <a:endParaRPr lang="en-US" altLang="en-US"/>
          </a:p>
          <a:p>
            <a:r>
              <a:rPr lang="en-US" altLang="en-US"/>
              <a:t> </a:t>
            </a:r>
            <a:r>
              <a:rPr lang="en-IN" altLang="en-US"/>
              <a:t>          </a:t>
            </a:r>
            <a:r>
              <a:rPr lang="en-US" altLang="en-US"/>
              <a:t>Setting Up Your EC2 Instance</a:t>
            </a:r>
            <a:endParaRPr lang="en-US" altLang="en-US"/>
          </a:p>
          <a:p>
            <a:r>
              <a:rPr lang="en-IN" altLang="en-US"/>
              <a:t>  </a:t>
            </a:r>
            <a:r>
              <a:rPr lang="en-US" altLang="en-US"/>
              <a:t>First, launch an EC2 instance that will act as the central point for </a:t>
            </a:r>
            <a:r>
              <a:rPr lang="en-IN" altLang="en-US"/>
              <a:t>   </a:t>
            </a:r>
            <a:r>
              <a:rPr lang="en-US" altLang="en-US"/>
              <a:t>configuring and managing your Kubernetes cluster, Jenkins, and the deployment pipeline.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EC2 Instance: Use a t2.large instance type running Ubuntu.</a:t>
            </a:r>
            <a:endParaRPr lang="en-US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softEdge rad="50800"/>
          </a:effectLst>
        </p:spPr>
        <p:style>
          <a:lnRef idx="0">
            <a:srgbClr val="FFFFFF"/>
          </a:lnRef>
          <a:fillRef idx="1">
            <a:schemeClr val="accent4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IN" altLang="en-US"/>
              <a:t>&gt; &gt; &gt; </a:t>
            </a:r>
            <a:endParaRPr lang="en-I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0">
            <a:srgbClr val="FFFFFF"/>
          </a:lnRef>
          <a:fillRef idx="3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IN" altLang="en-US"/>
              <a:t>create a jenkinsfile </a:t>
            </a:r>
            <a:endParaRPr lang="en-IN" altLang="en-US"/>
          </a:p>
          <a:p>
            <a:r>
              <a:rPr lang="en-IN" altLang="en-US"/>
              <a:t>craete a deploymentfile </a:t>
            </a:r>
            <a:endParaRPr lang="en-IN" altLang="en-US"/>
          </a:p>
          <a:p>
            <a:r>
              <a:rPr lang="en-IN" altLang="en-US"/>
              <a:t>to push the two files in github </a:t>
            </a:r>
            <a:endParaRPr lang="en-IN" altLang="en-US"/>
          </a:p>
          <a:p>
            <a:r>
              <a:rPr lang="en-IN" altLang="en-US"/>
              <a:t>refresh your jenkins dashboard</a:t>
            </a:r>
            <a:endParaRPr lang="en-IN" altLang="en-US"/>
          </a:p>
          <a:p>
            <a:r>
              <a:rPr lang="en-IN" altLang="en-US"/>
              <a:t>open the multibranch pipeline access the microservices </a:t>
            </a:r>
            <a:endParaRPr lang="en-IN" altLang="en-US"/>
          </a:p>
          <a:p>
            <a:r>
              <a:rPr lang="en-IN" altLang="en-US"/>
              <a:t>open your branches (main &amp; master )</a:t>
            </a:r>
            <a:endParaRPr lang="en-IN" altLang="en-US"/>
          </a:p>
          <a:p>
            <a:r>
              <a:rPr lang="en-IN" altLang="en-US"/>
              <a:t>creating the 10 miceoservices on the branches</a:t>
            </a:r>
            <a:endParaRPr lang="en-I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1">
            <a:prstClr val="black"/>
          </a:fillRef>
          <a:effectRef idx="2">
            <a:prstClr val="black"/>
          </a:effectRef>
          <a:fontRef idx="minor">
            <a:schemeClr val="lt1"/>
          </a:fontRef>
        </p:style>
        <p:txBody>
          <a:bodyPr>
            <a:normAutofit fontScale="90000"/>
          </a:bodyPr>
          <a:p>
            <a:r>
              <a:rPr lang="en-IN" altLang="en-US"/>
              <a:t>Acces the web command  : }</a:t>
            </a:r>
            <a:br>
              <a:rPr lang="en-IN" altLang="en-US"/>
            </a:br>
            <a:r>
              <a:rPr lang="en-IN" altLang="en-US"/>
              <a:t>click load balancer acces the microservice : }</a:t>
            </a:r>
            <a:endParaRPr lang="en-IN" altLang="en-US"/>
          </a:p>
        </p:txBody>
      </p:sp>
      <p:pic>
        <p:nvPicPr>
          <p:cNvPr id="4" name="Content Placeholder 3" descr="Screenshot (142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25625"/>
            <a:ext cx="1051623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softEdge rad="50800"/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>
            <a:normAutofit/>
          </a:bodyPr>
          <a:p>
            <a:r>
              <a:rPr lang="en-IN" altLang="en-US"/>
              <a:t>Open the browser : }</a:t>
            </a:r>
            <a:endParaRPr lang="en-IN" altLang="en-US"/>
          </a:p>
        </p:txBody>
      </p:sp>
      <p:pic>
        <p:nvPicPr>
          <p:cNvPr id="4" name="Content Placeholder 3" descr="Screenshot (149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61415" y="1825625"/>
            <a:ext cx="10192385" cy="461518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3"/>
          </a:lnRef>
          <a:fillRef idx="2">
            <a:schemeClr val="accent3"/>
          </a:fillRef>
          <a:effectRef idx="0">
            <a:srgbClr val="FFFFFF"/>
          </a:effectRef>
          <a:fontRef idx="minor">
            <a:schemeClr val="dk1"/>
          </a:fontRef>
        </p:style>
        <p:txBody>
          <a:bodyPr>
            <a:normAutofit/>
          </a:bodyPr>
          <a:p>
            <a:r>
              <a:rPr lang="en-IN" altLang="en-US"/>
              <a:t> Product : )</a:t>
            </a:r>
            <a:endParaRPr lang="en-IN" altLang="en-US"/>
          </a:p>
        </p:txBody>
      </p:sp>
      <p:pic>
        <p:nvPicPr>
          <p:cNvPr id="4" name="Content Placeholder 3" descr="Screenshot (150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88695" y="1825625"/>
            <a:ext cx="103644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softEdge rad="50800"/>
          </a:effectLst>
        </p:spPr>
        <p:style>
          <a:lnRef idx="0">
            <a:srgbClr val="FFFFFF"/>
          </a:lnRef>
          <a:fillRef idx="1">
            <a:schemeClr val="accent3"/>
          </a:fillRef>
          <a:effectRef idx="0">
            <a:srgbClr val="FFFFFF"/>
          </a:effectRef>
          <a:fontRef idx="minor">
            <a:schemeClr val="dk1"/>
          </a:fontRef>
        </p:style>
        <p:txBody>
          <a:bodyPr>
            <a:normAutofit/>
          </a:bodyPr>
          <a:p>
            <a:r>
              <a:rPr lang="en-IN" altLang="en-US"/>
              <a:t> : }         ----------------------------------------        : )</a:t>
            </a:r>
            <a:endParaRPr lang="en-I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>
            <a:softEdge rad="50800"/>
          </a:effectLst>
        </p:spPr>
        <p:style>
          <a:lnRef idx="0">
            <a:srgbClr val="FFFFFF"/>
          </a:lnRef>
          <a:fillRef idx="1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endParaRPr lang="en-US"/>
          </a:p>
          <a:p>
            <a:endParaRPr lang="en-US"/>
          </a:p>
          <a:p>
            <a:endParaRPr lang="en-US" sz="5400"/>
          </a:p>
          <a:p>
            <a:pPr marL="0" indent="0">
              <a:buNone/>
            </a:pPr>
            <a:r>
              <a:rPr lang="en-IN" altLang="en-US" sz="5400"/>
              <a:t>      </a:t>
            </a:r>
            <a:r>
              <a:rPr lang="en-IN" altLang="en-US" sz="6000"/>
              <a:t>   </a:t>
            </a:r>
            <a:r>
              <a:rPr lang="en-IN" altLang="en-US" sz="8000"/>
              <a:t>...  THANK YOU ...</a:t>
            </a:r>
            <a:endParaRPr lang="en-IN" altLang="en-US" sz="8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IN" altLang="en-US"/>
              <a:t>..</a:t>
            </a:r>
            <a:endParaRPr lang="en-IN" altLang="en-US"/>
          </a:p>
        </p:txBody>
      </p:sp>
      <p:pic>
        <p:nvPicPr>
          <p:cNvPr id="4" name="Content Placeholder 3" descr="Screenshot (108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25625"/>
            <a:ext cx="1061974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softEdge rad="50800"/>
          </a:effectLst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IN" altLang="en-US"/>
              <a:t>LAUNCHED :</a:t>
            </a:r>
            <a:endParaRPr lang="en-IN" altLang="en-US"/>
          </a:p>
        </p:txBody>
      </p:sp>
      <p:pic>
        <p:nvPicPr>
          <p:cNvPr id="6" name="Content Placeholder 5" descr="Screenshot (110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55040" y="1825625"/>
            <a:ext cx="10320020" cy="44862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softEdge rad="50800"/>
          </a:effectLst>
        </p:spPr>
        <p:style>
          <a:lnRef idx="0">
            <a:srgbClr val="FFFFFF"/>
          </a:lnRef>
          <a:fillRef idx="1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IN" altLang="en-US"/>
              <a:t>    IAM POLICY CREATED :</a:t>
            </a:r>
            <a:endParaRPr lang="en-I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pPr marL="0" indent="0">
              <a:buNone/>
            </a:pPr>
            <a:r>
              <a:rPr lang="en-US" altLang="en-US"/>
              <a:t>Next, create a new IAM user with specific policies that allow it to interact with AWS services such as EKS, EC2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r>
              <a:rPr lang="en-US" altLang="en-US"/>
              <a:t>IAM Policies to attach to the user:</a:t>
            </a:r>
            <a:endParaRPr lang="en-US" altLang="en-US"/>
          </a:p>
          <a:p>
            <a:r>
              <a:rPr lang="en-US" altLang="en-US"/>
              <a:t>AmazonEC2FullAccess</a:t>
            </a:r>
            <a:endParaRPr lang="en-US" altLang="en-US"/>
          </a:p>
          <a:p>
            <a:r>
              <a:rPr lang="en-US" altLang="en-US"/>
              <a:t>AmazonEKSClusterPolicy</a:t>
            </a:r>
            <a:endParaRPr lang="en-US" altLang="en-US"/>
          </a:p>
          <a:p>
            <a:r>
              <a:rPr lang="en-US" altLang="en-US"/>
              <a:t>AmazonEKSWorkerNodePolicy</a:t>
            </a:r>
            <a:endParaRPr lang="en-US" altLang="en-US"/>
          </a:p>
          <a:p>
            <a:r>
              <a:rPr lang="en-US" altLang="en-US"/>
              <a:t>AWSCloudFormationFullAccess</a:t>
            </a:r>
            <a:endParaRPr lang="en-US" altLang="en-US"/>
          </a:p>
          <a:p>
            <a:r>
              <a:rPr lang="en-US" altLang="en-US"/>
              <a:t>IAMFullAccess</a:t>
            </a:r>
            <a:endParaRPr lang="en-US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softEdge rad="50800"/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IN" altLang="en-US"/>
              <a:t> [POLICY ADDED ] : </a:t>
            </a:r>
            <a:endParaRPr lang="en-IN" altLang="en-US"/>
          </a:p>
        </p:txBody>
      </p:sp>
      <p:pic>
        <p:nvPicPr>
          <p:cNvPr id="4" name="Content Placeholder 3" descr="Screenshot (111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25830" y="1825625"/>
            <a:ext cx="104279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1">
            <a:schemeClr val="accent3"/>
          </a:fillRef>
          <a:effectRef idx="2">
            <a:schemeClr val="accent3"/>
          </a:effectRef>
          <a:fontRef idx="minor">
            <a:schemeClr val="dk1"/>
          </a:fontRef>
        </p:style>
        <p:txBody>
          <a:bodyPr>
            <a:normAutofit fontScale="90000"/>
          </a:bodyPr>
          <a:p>
            <a:r>
              <a:rPr lang="en-US" altLang="en-US"/>
              <a:t> create a custom policy named eks_policy JSON </a:t>
            </a:r>
            <a:r>
              <a:rPr lang="en-IN" altLang="en-US"/>
              <a:t>   </a:t>
            </a:r>
            <a:r>
              <a:rPr lang="en-US" altLang="en-US"/>
              <a:t>configuration:</a:t>
            </a:r>
            <a:endParaRPr lang="en-US" altLang="en-US"/>
          </a:p>
        </p:txBody>
      </p:sp>
      <p:pic>
        <p:nvPicPr>
          <p:cNvPr id="4" name="Content Placeholder 3" descr="Screenshot (112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835" y="1825625"/>
            <a:ext cx="105803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softEdge rad="50800"/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US" altLang="en-US"/>
              <a:t>Step 3: Install AWS CLI, kubectl, and eksctl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en-US" altLang="en-US" sz="4000"/>
              <a:t>AWS CLI Installation:</a:t>
            </a:r>
            <a:endParaRPr lang="en-US" altLang="en-US" sz="4000"/>
          </a:p>
          <a:p>
            <a:pPr marL="0" indent="0">
              <a:buNone/>
            </a:pPr>
            <a:r>
              <a:rPr lang="en-IN" altLang="en-US"/>
              <a:t>                                    </a:t>
            </a:r>
            <a:r>
              <a:rPr lang="en-US" altLang="en-US"/>
              <a:t>curl "https://awscli.amazonaws.com/awscli-exe-linux-x86_64.zip" -o "awscliv2.zip"</a:t>
            </a:r>
            <a:endParaRPr lang="en-US" altLang="en-US"/>
          </a:p>
          <a:p>
            <a:r>
              <a:rPr lang="en-US" altLang="en-US"/>
              <a:t>sudo apt install unzip</a:t>
            </a:r>
            <a:endParaRPr lang="en-US" altLang="en-US"/>
          </a:p>
          <a:p>
            <a:r>
              <a:rPr lang="en-US" altLang="en-US"/>
              <a:t>unzip awscliv2.zip</a:t>
            </a:r>
            <a:endParaRPr lang="en-US" altLang="en-US"/>
          </a:p>
          <a:p>
            <a:r>
              <a:rPr lang="en-US" altLang="en-US"/>
              <a:t>sudo ./aws/install</a:t>
            </a:r>
            <a:endParaRPr lang="en-US" altLang="en-US"/>
          </a:p>
          <a:p>
            <a:r>
              <a:rPr lang="en-US" altLang="en-US" sz="4000"/>
              <a:t>kubectl Installation:</a:t>
            </a:r>
            <a:endParaRPr lang="en-US" altLang="en-US" sz="4000"/>
          </a:p>
          <a:p>
            <a:r>
              <a:rPr lang="en-IN" altLang="en-US"/>
              <a:t>                                    </a:t>
            </a:r>
            <a:r>
              <a:rPr lang="en-US" altLang="en-US"/>
              <a:t>curl -o kubectl https://amazon-eks.s3.us-west-2.amazonaws.com/1.19.6/2021-01-05/bin/linux/amd64/kubectl</a:t>
            </a:r>
            <a:endParaRPr lang="en-US" altLang="en-US"/>
          </a:p>
          <a:p>
            <a:r>
              <a:rPr lang="en-US" altLang="en-US"/>
              <a:t>chmod +x ./kubectl</a:t>
            </a:r>
            <a:endParaRPr lang="en-US" altLang="en-US"/>
          </a:p>
          <a:p>
            <a:r>
              <a:rPr lang="en-US" altLang="en-US"/>
              <a:t>sudo mv ./kubectl /usr/local/bin</a:t>
            </a:r>
            <a:endParaRPr lang="en-US" altLang="en-US"/>
          </a:p>
          <a:p>
            <a:r>
              <a:rPr lang="en-US" altLang="en-US"/>
              <a:t>kubectl version --short --client</a:t>
            </a:r>
            <a:endParaRPr lang="en-US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3360</Words>
  <Application>WPS Presentation</Application>
  <PresentationFormat>Widescreen</PresentationFormat>
  <Paragraphs>162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2" baseType="lpstr">
      <vt:lpstr>Arial</vt:lpstr>
      <vt:lpstr>SimSun</vt:lpstr>
      <vt:lpstr>Wingdings</vt:lpstr>
      <vt:lpstr>Calibri</vt:lpstr>
      <vt:lpstr>Microsoft YaHei</vt:lpstr>
      <vt:lpstr>Arial Unicode MS</vt:lpstr>
      <vt:lpstr>Calibri Light</vt:lpstr>
      <vt:lpstr>Office Theme</vt:lpstr>
      <vt:lpstr>LOGIN360 </vt:lpstr>
      <vt:lpstr>  PROJECT  : )</vt:lpstr>
      <vt:lpstr>                   CONNECT INSTANCE </vt:lpstr>
      <vt:lpstr>..</vt:lpstr>
      <vt:lpstr>LAUNCHED :</vt:lpstr>
      <vt:lpstr>    IAM POLICY CREATED :</vt:lpstr>
      <vt:lpstr> [POLICY ADDED ] : </vt:lpstr>
      <vt:lpstr> create a custom policy named eks_policy JSON    configuration:</vt:lpstr>
      <vt:lpstr>Step 3: Install AWS CLI, kubectl, and eksctl</vt:lpstr>
      <vt:lpstr>PowerPoint 演示文稿</vt:lpstr>
      <vt:lpstr>Step 4: Configure AWS CLI</vt:lpstr>
      <vt:lpstr> CONFIGURE :</vt:lpstr>
      <vt:lpstr>Step 5: Create EKS Cluster</vt:lpstr>
      <vt:lpstr>PowerPoint 演示文稿</vt:lpstr>
      <vt:lpstr># Associate OIDC Provider (required for IAM     roles):</vt:lpstr>
      <vt:lpstr> Create Node Group: )</vt:lpstr>
      <vt:lpstr>Step 6: Install Jenkins on EC2 Instance</vt:lpstr>
      <vt:lpstr> JENKINS DASHBOARD : </vt:lpstr>
      <vt:lpstr> TOOLS :</vt:lpstr>
      <vt:lpstr>  TOOLS :</vt:lpstr>
      <vt:lpstr>  SUCCESFULL : )</vt:lpstr>
      <vt:lpstr>ADD CREDENTIALS :</vt:lpstr>
      <vt:lpstr>: ) </vt:lpstr>
      <vt:lpstr>Create Account:</vt:lpstr>
      <vt:lpstr>..</vt:lpstr>
      <vt:lpstr>PowerPoint 演示文稿</vt:lpstr>
      <vt:lpstr> Add webhook on github : }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LOGIN360 </dc:title>
  <dc:creator>smoha</dc:creator>
  <cp:lastModifiedBy>Mohanprasath S</cp:lastModifiedBy>
  <cp:revision>5</cp:revision>
  <dcterms:created xsi:type="dcterms:W3CDTF">2025-05-21T02:11:00Z</dcterms:created>
  <dcterms:modified xsi:type="dcterms:W3CDTF">2025-05-26T07:15:15Z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583F0C4DB1CA4E6D88761CDCD248431E_11</vt:lpwstr>
  </property>
  <property fmtid="{D5CDD505-2E9C-101B-9397-08002B2CF9AE}" pid="3" name="KSOProductBuildVer">
    <vt:lpwstr>1033-12.2.0.21179</vt:lpwstr>
  </property>
</Properties>
</file>